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LgpjaS6TX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367335" y="3560972"/>
            <a:ext cx="272638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فيديو عن هدر المياه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318330" y="3560972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578927" y="232106"/>
            <a:ext cx="235673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F6416DC-7B31-5CF0-000D-A1B3B8F4B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498" y="2363054"/>
            <a:ext cx="5810250" cy="28575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545186D-A6BD-30A8-57A9-C02094FF3EE8}"/>
              </a:ext>
            </a:extLst>
          </p:cNvPr>
          <p:cNvSpPr txBox="1"/>
          <p:nvPr/>
        </p:nvSpPr>
        <p:spPr>
          <a:xfrm>
            <a:off x="5416461" y="5246855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https://youtu.be/MLgpjaS6TX4</a:t>
            </a:r>
            <a:endParaRPr lang="ar-AE" dirty="0"/>
          </a:p>
          <a:p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3774414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056B38-CF3A-445F-874B-715CE40C1CB6}"/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5546</TotalTime>
  <Words>24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2024-01-06T10:34:52Z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